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1119B7-09C6-48CB-9210-C3D8C5DADBD8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A9A1903-6ED3-4519-BCF3-552D190284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</a:rPr>
              <a:t>«Люблю березу русскую»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Сосновский д/сад «Аленушка»    воспитатель: Исаева О.В.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И.И. Левитан «Золотая осень»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497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И.И. Шишкин </a:t>
            </a:r>
            <a:br>
              <a:rPr lang="ru-RU" dirty="0" smtClean="0"/>
            </a:br>
            <a:r>
              <a:rPr lang="ru-RU" dirty="0" smtClean="0"/>
              <a:t>«Ручей в березовом лесу»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1680"/>
            <a:ext cx="6336704" cy="429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00690" cy="7920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Игорь Эммануилович Грабарь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</a:t>
            </a:r>
            <a:r>
              <a:rPr lang="ru-RU" sz="2800" b="1" dirty="0" smtClean="0"/>
              <a:t>  «Февральская лазурь»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                                  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5920"/>
            <a:ext cx="38267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Е</a:t>
            </a:r>
            <a:r>
              <a:rPr lang="ru-RU" dirty="0"/>
              <a:t>. </a:t>
            </a:r>
            <a:r>
              <a:rPr lang="ru-RU" dirty="0" smtClean="0"/>
              <a:t>Трутнева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/>
              <a:t>Стало вдруг светлее вдвое,</a:t>
            </a:r>
          </a:p>
          <a:p>
            <a:pPr marL="68580" indent="0">
              <a:buNone/>
            </a:pPr>
            <a:r>
              <a:rPr lang="ru-RU" dirty="0"/>
              <a:t>Двор как в солнечных лучах</a:t>
            </a:r>
          </a:p>
          <a:p>
            <a:pPr marL="68580" indent="0">
              <a:buNone/>
            </a:pPr>
            <a:r>
              <a:rPr lang="ru-RU" dirty="0"/>
              <a:t>Это платье золотое</a:t>
            </a:r>
          </a:p>
          <a:p>
            <a:pPr marL="68580" indent="0">
              <a:buNone/>
            </a:pPr>
            <a:r>
              <a:rPr lang="ru-RU" dirty="0"/>
              <a:t>У берёзы на плечах.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2144"/>
            <a:ext cx="42862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8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С. Есенин «Белая береза»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Белая берёза</a:t>
            </a:r>
          </a:p>
          <a:p>
            <a:pPr marL="68580" indent="0">
              <a:buNone/>
            </a:pPr>
            <a:r>
              <a:rPr lang="ru-RU" dirty="0"/>
              <a:t>Под моим окном</a:t>
            </a:r>
          </a:p>
          <a:p>
            <a:pPr marL="68580" indent="0">
              <a:buNone/>
            </a:pPr>
            <a:r>
              <a:rPr lang="ru-RU" dirty="0"/>
              <a:t>Принакрылась снегом,</a:t>
            </a:r>
          </a:p>
          <a:p>
            <a:pPr marL="68580" indent="0">
              <a:buNone/>
            </a:pPr>
            <a:r>
              <a:rPr lang="ru-RU" dirty="0"/>
              <a:t>Точно серебром.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4810160" cy="335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56674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С</a:t>
            </a:r>
            <a:r>
              <a:rPr lang="ru-RU" dirty="0"/>
              <a:t>. Есенин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Улыбнулись сонные </a:t>
            </a:r>
            <a:r>
              <a:rPr lang="ru-RU" dirty="0" smtClean="0"/>
              <a:t>берёзки»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/>
          <a:lstStyle/>
          <a:p>
            <a:r>
              <a:rPr lang="ru-RU" dirty="0"/>
              <a:t>Улыбнулись сонные берёзки,</a:t>
            </a:r>
          </a:p>
          <a:p>
            <a:r>
              <a:rPr lang="ru-RU" dirty="0"/>
              <a:t>Растрепали шёлковые косы,</a:t>
            </a:r>
          </a:p>
          <a:p>
            <a:r>
              <a:rPr lang="ru-RU" dirty="0"/>
              <a:t>Шелестят зелёные серёжки,</a:t>
            </a:r>
          </a:p>
          <a:p>
            <a:r>
              <a:rPr lang="ru-RU" dirty="0"/>
              <a:t>И горят серебряные росы.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94026"/>
            <a:ext cx="4532015" cy="33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0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</TotalTime>
  <Words>95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«Люблю березу русскую» </vt:lpstr>
      <vt:lpstr>И.И. Левитан «Золотая осень»</vt:lpstr>
      <vt:lpstr>            И.И. Шишкин  «Ручей в березовом лесу»</vt:lpstr>
      <vt:lpstr> Игорь Эммануилович Грабарь                «Февральская лазурь»</vt:lpstr>
      <vt:lpstr>                Е. Трутнева </vt:lpstr>
      <vt:lpstr>С. Есенин «Белая береза»</vt:lpstr>
      <vt:lpstr>           С. Есенин   «Улыбнулись сонные берёзки»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«Люблю березу русскую»</dc:title>
  <dc:creator>Master</dc:creator>
  <cp:lastModifiedBy>Master</cp:lastModifiedBy>
  <cp:revision>4</cp:revision>
  <dcterms:created xsi:type="dcterms:W3CDTF">2015-10-28T16:26:31Z</dcterms:created>
  <dcterms:modified xsi:type="dcterms:W3CDTF">2015-10-28T17:07:33Z</dcterms:modified>
</cp:coreProperties>
</file>